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8"/>
  </p:notesMasterIdLst>
  <p:sldIdLst>
    <p:sldId id="256" r:id="rId2"/>
    <p:sldId id="328" r:id="rId3"/>
    <p:sldId id="329" r:id="rId4"/>
    <p:sldId id="323" r:id="rId5"/>
    <p:sldId id="351" r:id="rId6"/>
    <p:sldId id="352" r:id="rId7"/>
    <p:sldId id="342" r:id="rId8"/>
    <p:sldId id="334" r:id="rId9"/>
    <p:sldId id="341" r:id="rId10"/>
    <p:sldId id="353" r:id="rId11"/>
    <p:sldId id="346" r:id="rId12"/>
    <p:sldId id="354" r:id="rId13"/>
    <p:sldId id="350" r:id="rId14"/>
    <p:sldId id="349" r:id="rId15"/>
    <p:sldId id="339" r:id="rId16"/>
    <p:sldId id="347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A52A4899-0D69-4815-A556-0DDF74838445}">
          <p14:sldIdLst>
            <p14:sldId id="256"/>
            <p14:sldId id="328"/>
            <p14:sldId id="329"/>
            <p14:sldId id="323"/>
            <p14:sldId id="351"/>
            <p14:sldId id="352"/>
            <p14:sldId id="342"/>
            <p14:sldId id="334"/>
          </p14:sldIdLst>
        </p14:section>
        <p14:section name="Oddíl bez názvu" id="{695D8BD7-CF14-4231-B07D-DFE56079AAE2}">
          <p14:sldIdLst>
            <p14:sldId id="341"/>
            <p14:sldId id="353"/>
            <p14:sldId id="346"/>
            <p14:sldId id="354"/>
            <p14:sldId id="350"/>
            <p14:sldId id="349"/>
            <p14:sldId id="339"/>
            <p14:sldId id="34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C8CA77-0E66-B774-BA48-AB7E749EE819}" v="56" dt="2022-09-18T07:38:24.777"/>
    <p1510:client id="{85A1E219-9021-6D57-141F-9F7B940C1E64}" v="13" dt="2021-03-15T10:56:23.603"/>
    <p1510:client id="{B93482A7-D6DB-E3B1-952C-1CC4F1AB357B}" v="31" dt="2022-09-18T19:01:48.821"/>
    <p1510:client id="{EEE5519C-2EC8-F6AE-2E23-A8C8F87EAEB1}" v="104" dt="2021-03-16T07:57:41.725"/>
    <p1510:client id="{F275B49F-20DB-2000-B8FF-D468E026B04C}" v="190" dt="2021-03-15T09:50:47.404"/>
    <p1510:client id="{FD19DD48-5F32-CDE9-7710-11DE149F189E}" v="52" dt="2022-09-18T11:37:25.1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30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nka Peteláková (vychovatelka)" userId="S::petelakova@sbrez.cz::a53884f7-0e55-4b2d-b2db-5cb9edb646e6" providerId="AD" clId="Web-{85A1E219-9021-6D57-141F-9F7B940C1E64}"/>
    <pc:docChg chg="modSld">
      <pc:chgData name="Lenka Peteláková (vychovatelka)" userId="S::petelakova@sbrez.cz::a53884f7-0e55-4b2d-b2db-5cb9edb646e6" providerId="AD" clId="Web-{85A1E219-9021-6D57-141F-9F7B940C1E64}" dt="2021-03-15T10:56:23.603" v="12" actId="14100"/>
      <pc:docMkLst>
        <pc:docMk/>
      </pc:docMkLst>
      <pc:sldChg chg="modSp">
        <pc:chgData name="Lenka Peteláková (vychovatelka)" userId="S::petelakova@sbrez.cz::a53884f7-0e55-4b2d-b2db-5cb9edb646e6" providerId="AD" clId="Web-{85A1E219-9021-6D57-141F-9F7B940C1E64}" dt="2021-03-15T10:56:23.603" v="12" actId="14100"/>
        <pc:sldMkLst>
          <pc:docMk/>
          <pc:sldMk cId="2051619337" sldId="351"/>
        </pc:sldMkLst>
        <pc:spChg chg="mod">
          <ac:chgData name="Lenka Peteláková (vychovatelka)" userId="S::petelakova@sbrez.cz::a53884f7-0e55-4b2d-b2db-5cb9edb646e6" providerId="AD" clId="Web-{85A1E219-9021-6D57-141F-9F7B940C1E64}" dt="2021-03-15T10:55:54.868" v="9" actId="1076"/>
          <ac:spMkLst>
            <pc:docMk/>
            <pc:sldMk cId="2051619337" sldId="351"/>
            <ac:spMk id="2" creationId="{80ED846C-B708-47B2-A2E1-DBA6FE55047C}"/>
          </ac:spMkLst>
        </pc:spChg>
        <pc:picChg chg="mod">
          <ac:chgData name="Lenka Peteláková (vychovatelka)" userId="S::petelakova@sbrez.cz::a53884f7-0e55-4b2d-b2db-5cb9edb646e6" providerId="AD" clId="Web-{85A1E219-9021-6D57-141F-9F7B940C1E64}" dt="2021-03-15T10:56:01.228" v="10" actId="14100"/>
          <ac:picMkLst>
            <pc:docMk/>
            <pc:sldMk cId="2051619337" sldId="351"/>
            <ac:picMk id="5" creationId="{BC99528E-4D67-4BFB-AE6C-162B1D52E0E6}"/>
          </ac:picMkLst>
        </pc:picChg>
        <pc:picChg chg="mod">
          <ac:chgData name="Lenka Peteláková (vychovatelka)" userId="S::petelakova@sbrez.cz::a53884f7-0e55-4b2d-b2db-5cb9edb646e6" providerId="AD" clId="Web-{85A1E219-9021-6D57-141F-9F7B940C1E64}" dt="2021-03-15T10:54:56.961" v="3" actId="14100"/>
          <ac:picMkLst>
            <pc:docMk/>
            <pc:sldMk cId="2051619337" sldId="351"/>
            <ac:picMk id="24" creationId="{FD3C7656-7983-47DD-8FD7-C0FC588C0855}"/>
          </ac:picMkLst>
        </pc:picChg>
        <pc:picChg chg="mod">
          <ac:chgData name="Lenka Peteláková (vychovatelka)" userId="S::petelakova@sbrez.cz::a53884f7-0e55-4b2d-b2db-5cb9edb646e6" providerId="AD" clId="Web-{85A1E219-9021-6D57-141F-9F7B940C1E64}" dt="2021-03-15T10:56:23.603" v="12" actId="14100"/>
          <ac:picMkLst>
            <pc:docMk/>
            <pc:sldMk cId="2051619337" sldId="351"/>
            <ac:picMk id="25" creationId="{EC98A5FD-9F03-4769-804E-913C44BA7DEB}"/>
          </ac:picMkLst>
        </pc:picChg>
      </pc:sldChg>
      <pc:sldChg chg="modSp">
        <pc:chgData name="Lenka Peteláková (vychovatelka)" userId="S::petelakova@sbrez.cz::a53884f7-0e55-4b2d-b2db-5cb9edb646e6" providerId="AD" clId="Web-{85A1E219-9021-6D57-141F-9F7B940C1E64}" dt="2021-03-15T10:56:12.213" v="11" actId="1076"/>
        <pc:sldMkLst>
          <pc:docMk/>
          <pc:sldMk cId="4082294019" sldId="352"/>
        </pc:sldMkLst>
        <pc:picChg chg="mod">
          <ac:chgData name="Lenka Peteláková (vychovatelka)" userId="S::petelakova@sbrez.cz::a53884f7-0e55-4b2d-b2db-5cb9edb646e6" providerId="AD" clId="Web-{85A1E219-9021-6D57-141F-9F7B940C1E64}" dt="2021-03-15T10:56:12.213" v="11" actId="1076"/>
          <ac:picMkLst>
            <pc:docMk/>
            <pc:sldMk cId="4082294019" sldId="352"/>
            <ac:picMk id="10" creationId="{1C82EA76-4565-4C87-9484-C44D1F8A6F06}"/>
          </ac:picMkLst>
        </pc:picChg>
      </pc:sldChg>
    </pc:docChg>
  </pc:docChgLst>
  <pc:docChgLst>
    <pc:chgData name="Lenka Peteláková (vychovatelka)" userId="S::petelakova@sbrez.cz::a53884f7-0e55-4b2d-b2db-5cb9edb646e6" providerId="AD" clId="Web-{FD19DD48-5F32-CDE9-7710-11DE149F189E}"/>
    <pc:docChg chg="modSld">
      <pc:chgData name="Lenka Peteláková (vychovatelka)" userId="S::petelakova@sbrez.cz::a53884f7-0e55-4b2d-b2db-5cb9edb646e6" providerId="AD" clId="Web-{FD19DD48-5F32-CDE9-7710-11DE149F189E}" dt="2022-09-18T11:37:25.143" v="52" actId="1076"/>
      <pc:docMkLst>
        <pc:docMk/>
      </pc:docMkLst>
      <pc:sldChg chg="modSp">
        <pc:chgData name="Lenka Peteláková (vychovatelka)" userId="S::petelakova@sbrez.cz::a53884f7-0e55-4b2d-b2db-5cb9edb646e6" providerId="AD" clId="Web-{FD19DD48-5F32-CDE9-7710-11DE149F189E}" dt="2022-09-18T11:37:25.143" v="52" actId="1076"/>
        <pc:sldMkLst>
          <pc:docMk/>
          <pc:sldMk cId="3096750985" sldId="256"/>
        </pc:sldMkLst>
        <pc:spChg chg="mod">
          <ac:chgData name="Lenka Peteláková (vychovatelka)" userId="S::petelakova@sbrez.cz::a53884f7-0e55-4b2d-b2db-5cb9edb646e6" providerId="AD" clId="Web-{FD19DD48-5F32-CDE9-7710-11DE149F189E}" dt="2022-09-18T11:37:04.314" v="51" actId="14100"/>
          <ac:spMkLst>
            <pc:docMk/>
            <pc:sldMk cId="3096750985" sldId="256"/>
            <ac:spMk id="2" creationId="{00000000-0000-0000-0000-000000000000}"/>
          </ac:spMkLst>
        </pc:spChg>
        <pc:spChg chg="mod">
          <ac:chgData name="Lenka Peteláková (vychovatelka)" userId="S::petelakova@sbrez.cz::a53884f7-0e55-4b2d-b2db-5cb9edb646e6" providerId="AD" clId="Web-{FD19DD48-5F32-CDE9-7710-11DE149F189E}" dt="2022-09-18T11:36:51.345" v="49" actId="20577"/>
          <ac:spMkLst>
            <pc:docMk/>
            <pc:sldMk cId="3096750985" sldId="256"/>
            <ac:spMk id="3" creationId="{00000000-0000-0000-0000-000000000000}"/>
          </ac:spMkLst>
        </pc:spChg>
        <pc:picChg chg="mod">
          <ac:chgData name="Lenka Peteláková (vychovatelka)" userId="S::petelakova@sbrez.cz::a53884f7-0e55-4b2d-b2db-5cb9edb646e6" providerId="AD" clId="Web-{FD19DD48-5F32-CDE9-7710-11DE149F189E}" dt="2022-09-18T11:37:25.143" v="52" actId="1076"/>
          <ac:picMkLst>
            <pc:docMk/>
            <pc:sldMk cId="3096750985" sldId="256"/>
            <ac:picMk id="5" creationId="{00000000-0000-0000-0000-000000000000}"/>
          </ac:picMkLst>
        </pc:picChg>
      </pc:sldChg>
    </pc:docChg>
  </pc:docChgLst>
  <pc:docChgLst>
    <pc:chgData name="Lenka Peteláková (vychovatelka)" userId="S::petelakova@sbrez.cz::a53884f7-0e55-4b2d-b2db-5cb9edb646e6" providerId="AD" clId="Web-{EEE5519C-2EC8-F6AE-2E23-A8C8F87EAEB1}"/>
    <pc:docChg chg="modSld">
      <pc:chgData name="Lenka Peteláková (vychovatelka)" userId="S::petelakova@sbrez.cz::a53884f7-0e55-4b2d-b2db-5cb9edb646e6" providerId="AD" clId="Web-{EEE5519C-2EC8-F6AE-2E23-A8C8F87EAEB1}" dt="2021-03-16T07:57:37.475" v="85"/>
      <pc:docMkLst>
        <pc:docMk/>
      </pc:docMkLst>
      <pc:sldChg chg="modSp">
        <pc:chgData name="Lenka Peteláková (vychovatelka)" userId="S::petelakova@sbrez.cz::a53884f7-0e55-4b2d-b2db-5cb9edb646e6" providerId="AD" clId="Web-{EEE5519C-2EC8-F6AE-2E23-A8C8F87EAEB1}" dt="2021-03-16T07:57:37.475" v="85"/>
        <pc:sldMkLst>
          <pc:docMk/>
          <pc:sldMk cId="3112580232" sldId="350"/>
        </pc:sldMkLst>
        <pc:graphicFrameChg chg="mod modGraphic">
          <ac:chgData name="Lenka Peteláková (vychovatelka)" userId="S::petelakova@sbrez.cz::a53884f7-0e55-4b2d-b2db-5cb9edb646e6" providerId="AD" clId="Web-{EEE5519C-2EC8-F6AE-2E23-A8C8F87EAEB1}" dt="2021-03-16T07:57:37.475" v="85"/>
          <ac:graphicFrameMkLst>
            <pc:docMk/>
            <pc:sldMk cId="3112580232" sldId="350"/>
            <ac:graphicFrameMk id="7" creationId="{00000000-0000-0000-0000-000000000000}"/>
          </ac:graphicFrameMkLst>
        </pc:graphicFrameChg>
      </pc:sldChg>
    </pc:docChg>
  </pc:docChgLst>
  <pc:docChgLst>
    <pc:chgData name="Lenka Peteláková (vychovatelka)" userId="S::petelakova@sbrez.cz::a53884f7-0e55-4b2d-b2db-5cb9edb646e6" providerId="AD" clId="Web-{B93482A7-D6DB-E3B1-952C-1CC4F1AB357B}"/>
    <pc:docChg chg="modSld sldOrd">
      <pc:chgData name="Lenka Peteláková (vychovatelka)" userId="S::petelakova@sbrez.cz::a53884f7-0e55-4b2d-b2db-5cb9edb646e6" providerId="AD" clId="Web-{B93482A7-D6DB-E3B1-952C-1CC4F1AB357B}" dt="2022-09-18T19:01:48.821" v="27"/>
      <pc:docMkLst>
        <pc:docMk/>
      </pc:docMkLst>
      <pc:sldChg chg="addSp delSp modSp ord">
        <pc:chgData name="Lenka Peteláková (vychovatelka)" userId="S::petelakova@sbrez.cz::a53884f7-0e55-4b2d-b2db-5cb9edb646e6" providerId="AD" clId="Web-{B93482A7-D6DB-E3B1-952C-1CC4F1AB357B}" dt="2022-09-18T18:58:30.718" v="17" actId="14100"/>
        <pc:sldMkLst>
          <pc:docMk/>
          <pc:sldMk cId="2853523889" sldId="346"/>
        </pc:sldMkLst>
        <pc:spChg chg="add mod">
          <ac:chgData name="Lenka Peteláková (vychovatelka)" userId="S::petelakova@sbrez.cz::a53884f7-0e55-4b2d-b2db-5cb9edb646e6" providerId="AD" clId="Web-{B93482A7-D6DB-E3B1-952C-1CC4F1AB357B}" dt="2022-09-18T18:58:30.718" v="17" actId="14100"/>
          <ac:spMkLst>
            <pc:docMk/>
            <pc:sldMk cId="2853523889" sldId="346"/>
            <ac:spMk id="4" creationId="{FE32A15C-32C1-53E8-912E-D85FABCD025F}"/>
          </ac:spMkLst>
        </pc:spChg>
        <pc:picChg chg="del">
          <ac:chgData name="Lenka Peteláková (vychovatelka)" userId="S::petelakova@sbrez.cz::a53884f7-0e55-4b2d-b2db-5cb9edb646e6" providerId="AD" clId="Web-{B93482A7-D6DB-E3B1-952C-1CC4F1AB357B}" dt="2022-09-18T18:56:15.446" v="8"/>
          <ac:picMkLst>
            <pc:docMk/>
            <pc:sldMk cId="2853523889" sldId="346"/>
            <ac:picMk id="6" creationId="{00000000-0000-0000-0000-000000000000}"/>
          </ac:picMkLst>
        </pc:picChg>
      </pc:sldChg>
      <pc:sldChg chg="addSp modSp ord">
        <pc:chgData name="Lenka Peteláková (vychovatelka)" userId="S::petelakova@sbrez.cz::a53884f7-0e55-4b2d-b2db-5cb9edb646e6" providerId="AD" clId="Web-{B93482A7-D6DB-E3B1-952C-1CC4F1AB357B}" dt="2022-09-18T19:00:36.317" v="26" actId="20577"/>
        <pc:sldMkLst>
          <pc:docMk/>
          <pc:sldMk cId="1053788332" sldId="353"/>
        </pc:sldMkLst>
        <pc:spChg chg="mod">
          <ac:chgData name="Lenka Peteláková (vychovatelka)" userId="S::petelakova@sbrez.cz::a53884f7-0e55-4b2d-b2db-5cb9edb646e6" providerId="AD" clId="Web-{B93482A7-D6DB-E3B1-952C-1CC4F1AB357B}" dt="2022-09-18T18:58:01.201" v="16" actId="20577"/>
          <ac:spMkLst>
            <pc:docMk/>
            <pc:sldMk cId="1053788332" sldId="353"/>
            <ac:spMk id="2" creationId="{00000000-0000-0000-0000-000000000000}"/>
          </ac:spMkLst>
        </pc:spChg>
        <pc:spChg chg="mod">
          <ac:chgData name="Lenka Peteláková (vychovatelka)" userId="S::petelakova@sbrez.cz::a53884f7-0e55-4b2d-b2db-5cb9edb646e6" providerId="AD" clId="Web-{B93482A7-D6DB-E3B1-952C-1CC4F1AB357B}" dt="2022-09-18T19:00:36.317" v="26" actId="20577"/>
          <ac:spMkLst>
            <pc:docMk/>
            <pc:sldMk cId="1053788332" sldId="353"/>
            <ac:spMk id="5" creationId="{00000000-0000-0000-0000-000000000000}"/>
          </ac:spMkLst>
        </pc:spChg>
        <pc:picChg chg="add mod">
          <ac:chgData name="Lenka Peteláková (vychovatelka)" userId="S::petelakova@sbrez.cz::a53884f7-0e55-4b2d-b2db-5cb9edb646e6" providerId="AD" clId="Web-{B93482A7-D6DB-E3B1-952C-1CC4F1AB357B}" dt="2022-09-18T18:57:21.355" v="12" actId="14100"/>
          <ac:picMkLst>
            <pc:docMk/>
            <pc:sldMk cId="1053788332" sldId="353"/>
            <ac:picMk id="4" creationId="{CDCFFE96-A16B-91BE-6AA3-A4295915C9AC}"/>
          </ac:picMkLst>
        </pc:picChg>
      </pc:sldChg>
      <pc:sldChg chg="ord">
        <pc:chgData name="Lenka Peteláková (vychovatelka)" userId="S::petelakova@sbrez.cz::a53884f7-0e55-4b2d-b2db-5cb9edb646e6" providerId="AD" clId="Web-{B93482A7-D6DB-E3B1-952C-1CC4F1AB357B}" dt="2022-09-18T19:01:48.821" v="27"/>
        <pc:sldMkLst>
          <pc:docMk/>
          <pc:sldMk cId="1313424287" sldId="354"/>
        </pc:sldMkLst>
      </pc:sldChg>
    </pc:docChg>
  </pc:docChgLst>
  <pc:docChgLst>
    <pc:chgData name="Lenka Peteláková (vychovatelka)" userId="S::petelakova@sbrez.cz::a53884f7-0e55-4b2d-b2db-5cb9edb646e6" providerId="AD" clId="Web-{23C8CA77-0E66-B774-BA48-AB7E749EE819}"/>
    <pc:docChg chg="modSld sldOrd">
      <pc:chgData name="Lenka Peteláková (vychovatelka)" userId="S::petelakova@sbrez.cz::a53884f7-0e55-4b2d-b2db-5cb9edb646e6" providerId="AD" clId="Web-{23C8CA77-0E66-B774-BA48-AB7E749EE819}" dt="2022-09-18T07:32:33.702" v="46"/>
      <pc:docMkLst>
        <pc:docMk/>
      </pc:docMkLst>
      <pc:sldChg chg="modSp">
        <pc:chgData name="Lenka Peteláková (vychovatelka)" userId="S::petelakova@sbrez.cz::a53884f7-0e55-4b2d-b2db-5cb9edb646e6" providerId="AD" clId="Web-{23C8CA77-0E66-B774-BA48-AB7E749EE819}" dt="2022-09-18T07:18:57.468" v="28" actId="20577"/>
        <pc:sldMkLst>
          <pc:docMk/>
          <pc:sldMk cId="3120407996" sldId="342"/>
        </pc:sldMkLst>
        <pc:spChg chg="mod">
          <ac:chgData name="Lenka Peteláková (vychovatelka)" userId="S::petelakova@sbrez.cz::a53884f7-0e55-4b2d-b2db-5cb9edb646e6" providerId="AD" clId="Web-{23C8CA77-0E66-B774-BA48-AB7E749EE819}" dt="2022-09-18T07:18:57.468" v="28" actId="20577"/>
          <ac:spMkLst>
            <pc:docMk/>
            <pc:sldMk cId="3120407996" sldId="342"/>
            <ac:spMk id="3" creationId="{00000000-0000-0000-0000-000000000000}"/>
          </ac:spMkLst>
        </pc:spChg>
      </pc:sldChg>
      <pc:sldChg chg="modSp">
        <pc:chgData name="Lenka Peteláková (vychovatelka)" userId="S::petelakova@sbrez.cz::a53884f7-0e55-4b2d-b2db-5cb9edb646e6" providerId="AD" clId="Web-{23C8CA77-0E66-B774-BA48-AB7E749EE819}" dt="2022-09-18T07:32:33.702" v="46"/>
        <pc:sldMkLst>
          <pc:docMk/>
          <pc:sldMk cId="2853523889" sldId="346"/>
        </pc:sldMkLst>
        <pc:graphicFrameChg chg="mod modGraphic">
          <ac:chgData name="Lenka Peteláková (vychovatelka)" userId="S::petelakova@sbrez.cz::a53884f7-0e55-4b2d-b2db-5cb9edb646e6" providerId="AD" clId="Web-{23C8CA77-0E66-B774-BA48-AB7E749EE819}" dt="2022-09-18T07:32:33.702" v="46"/>
          <ac:graphicFrameMkLst>
            <pc:docMk/>
            <pc:sldMk cId="2853523889" sldId="346"/>
            <ac:graphicFrameMk id="7" creationId="{00000000-0000-0000-0000-000000000000}"/>
          </ac:graphicFrameMkLst>
        </pc:graphicFrameChg>
      </pc:sldChg>
      <pc:sldChg chg="ord">
        <pc:chgData name="Lenka Peteláková (vychovatelka)" userId="S::petelakova@sbrez.cz::a53884f7-0e55-4b2d-b2db-5cb9edb646e6" providerId="AD" clId="Web-{23C8CA77-0E66-B774-BA48-AB7E749EE819}" dt="2022-09-18T07:30:09.915" v="30"/>
        <pc:sldMkLst>
          <pc:docMk/>
          <pc:sldMk cId="3099066152" sldId="349"/>
        </pc:sldMkLst>
      </pc:sldChg>
      <pc:sldChg chg="modSp">
        <pc:chgData name="Lenka Peteláková (vychovatelka)" userId="S::petelakova@sbrez.cz::a53884f7-0e55-4b2d-b2db-5cb9edb646e6" providerId="AD" clId="Web-{23C8CA77-0E66-B774-BA48-AB7E749EE819}" dt="2022-09-18T07:15:02.709" v="10"/>
        <pc:sldMkLst>
          <pc:docMk/>
          <pc:sldMk cId="3112580232" sldId="350"/>
        </pc:sldMkLst>
        <pc:spChg chg="mod">
          <ac:chgData name="Lenka Peteláková (vychovatelka)" userId="S::petelakova@sbrez.cz::a53884f7-0e55-4b2d-b2db-5cb9edb646e6" providerId="AD" clId="Web-{23C8CA77-0E66-B774-BA48-AB7E749EE819}" dt="2022-09-18T07:15:02.303" v="6" actId="20577"/>
          <ac:spMkLst>
            <pc:docMk/>
            <pc:sldMk cId="3112580232" sldId="350"/>
            <ac:spMk id="5" creationId="{00000000-0000-0000-0000-000000000000}"/>
          </ac:spMkLst>
        </pc:spChg>
        <pc:graphicFrameChg chg="mod modGraphic">
          <ac:chgData name="Lenka Peteláková (vychovatelka)" userId="S::petelakova@sbrez.cz::a53884f7-0e55-4b2d-b2db-5cb9edb646e6" providerId="AD" clId="Web-{23C8CA77-0E66-B774-BA48-AB7E749EE819}" dt="2022-09-18T07:15:02.709" v="10"/>
          <ac:graphicFrameMkLst>
            <pc:docMk/>
            <pc:sldMk cId="3112580232" sldId="350"/>
            <ac:graphicFrameMk id="7" creationId="{00000000-0000-0000-0000-000000000000}"/>
          </ac:graphicFrameMkLst>
        </pc:graphicFrameChg>
      </pc:sldChg>
    </pc:docChg>
  </pc:docChgLst>
  <pc:docChgLst>
    <pc:chgData name="Lenka Peteláková (vychovatelka)" userId="S::petelakova@sbrez.cz::a53884f7-0e55-4b2d-b2db-5cb9edb646e6" providerId="AD" clId="Web-{F275B49F-20DB-2000-B8FF-D468E026B04C}"/>
    <pc:docChg chg="addSld modSld modSection">
      <pc:chgData name="Lenka Peteláková (vychovatelka)" userId="S::petelakova@sbrez.cz::a53884f7-0e55-4b2d-b2db-5cb9edb646e6" providerId="AD" clId="Web-{F275B49F-20DB-2000-B8FF-D468E026B04C}" dt="2021-03-15T09:50:47.404" v="138" actId="14100"/>
      <pc:docMkLst>
        <pc:docMk/>
      </pc:docMkLst>
      <pc:sldChg chg="addSp delSp modSp new mod setBg modClrScheme setClrOvrMap delDesignElem chgLayout">
        <pc:chgData name="Lenka Peteláková (vychovatelka)" userId="S::petelakova@sbrez.cz::a53884f7-0e55-4b2d-b2db-5cb9edb646e6" providerId="AD" clId="Web-{F275B49F-20DB-2000-B8FF-D468E026B04C}" dt="2021-03-15T09:48:58.714" v="100" actId="14100"/>
        <pc:sldMkLst>
          <pc:docMk/>
          <pc:sldMk cId="2051619337" sldId="351"/>
        </pc:sldMkLst>
        <pc:spChg chg="mod ord">
          <ac:chgData name="Lenka Peteláková (vychovatelka)" userId="S::petelakova@sbrez.cz::a53884f7-0e55-4b2d-b2db-5cb9edb646e6" providerId="AD" clId="Web-{F275B49F-20DB-2000-B8FF-D468E026B04C}" dt="2021-03-15T09:38:49.727" v="51"/>
          <ac:spMkLst>
            <pc:docMk/>
            <pc:sldMk cId="2051619337" sldId="351"/>
            <ac:spMk id="2" creationId="{80ED846C-B708-47B2-A2E1-DBA6FE55047C}"/>
          </ac:spMkLst>
        </pc:spChg>
        <pc:spChg chg="del">
          <ac:chgData name="Lenka Peteláková (vychovatelka)" userId="S::petelakova@sbrez.cz::a53884f7-0e55-4b2d-b2db-5cb9edb646e6" providerId="AD" clId="Web-{F275B49F-20DB-2000-B8FF-D468E026B04C}" dt="2021-03-15T09:28:14.756" v="1"/>
          <ac:spMkLst>
            <pc:docMk/>
            <pc:sldMk cId="2051619337" sldId="351"/>
            <ac:spMk id="3" creationId="{438F4456-0118-4BFB-A560-7FDA7F906D00}"/>
          </ac:spMkLst>
        </pc:spChg>
        <pc:spChg chg="del mod ord">
          <ac:chgData name="Lenka Peteláková (vychovatelka)" userId="S::petelakova@sbrez.cz::a53884f7-0e55-4b2d-b2db-5cb9edb646e6" providerId="AD" clId="Web-{F275B49F-20DB-2000-B8FF-D468E026B04C}" dt="2021-03-15T09:34:06.251" v="29"/>
          <ac:spMkLst>
            <pc:docMk/>
            <pc:sldMk cId="2051619337" sldId="351"/>
            <ac:spMk id="4" creationId="{B8E714B3-09A6-4861-8CC0-134B0769CCFD}"/>
          </ac:spMkLst>
        </pc:spChg>
        <pc:spChg chg="add del mod ord">
          <ac:chgData name="Lenka Peteláková (vychovatelka)" userId="S::petelakova@sbrez.cz::a53884f7-0e55-4b2d-b2db-5cb9edb646e6" providerId="AD" clId="Web-{F275B49F-20DB-2000-B8FF-D468E026B04C}" dt="2021-03-15T09:32:58.952" v="23"/>
          <ac:spMkLst>
            <pc:docMk/>
            <pc:sldMk cId="2051619337" sldId="351"/>
            <ac:spMk id="6" creationId="{7EA17021-A52E-4DE4-B787-5E7F13F6DFD4}"/>
          </ac:spMkLst>
        </pc:spChg>
        <pc:spChg chg="add del mod ord">
          <ac:chgData name="Lenka Peteláková (vychovatelka)" userId="S::petelakova@sbrez.cz::a53884f7-0e55-4b2d-b2db-5cb9edb646e6" providerId="AD" clId="Web-{F275B49F-20DB-2000-B8FF-D468E026B04C}" dt="2021-03-15T09:32:58.952" v="23"/>
          <ac:spMkLst>
            <pc:docMk/>
            <pc:sldMk cId="2051619337" sldId="351"/>
            <ac:spMk id="8" creationId="{285F55E5-919A-4C03-A978-C5865053E9BD}"/>
          </ac:spMkLst>
        </pc:spChg>
        <pc:spChg chg="add del">
          <ac:chgData name="Lenka Peteláková (vychovatelka)" userId="S::petelakova@sbrez.cz::a53884f7-0e55-4b2d-b2db-5cb9edb646e6" providerId="AD" clId="Web-{F275B49F-20DB-2000-B8FF-D468E026B04C}" dt="2021-03-15T09:28:48.820" v="5"/>
          <ac:spMkLst>
            <pc:docMk/>
            <pc:sldMk cId="2051619337" sldId="351"/>
            <ac:spMk id="22" creationId="{3BCB5F6A-9EB0-40B0-9D13-3023E9A20508}"/>
          </ac:spMkLst>
        </pc:spChg>
        <pc:spChg chg="add del mod">
          <ac:chgData name="Lenka Peteláková (vychovatelka)" userId="S::petelakova@sbrez.cz::a53884f7-0e55-4b2d-b2db-5cb9edb646e6" providerId="AD" clId="Web-{F275B49F-20DB-2000-B8FF-D468E026B04C}" dt="2021-03-15T09:34:43.095" v="31"/>
          <ac:spMkLst>
            <pc:docMk/>
            <pc:sldMk cId="2051619337" sldId="351"/>
            <ac:spMk id="23" creationId="{8BE87CC1-9607-425E-9B03-5DBE16131B57}"/>
          </ac:spMkLst>
        </pc:spChg>
        <pc:spChg chg="add del">
          <ac:chgData name="Lenka Peteláková (vychovatelka)" userId="S::petelakova@sbrez.cz::a53884f7-0e55-4b2d-b2db-5cb9edb646e6" providerId="AD" clId="Web-{F275B49F-20DB-2000-B8FF-D468E026B04C}" dt="2021-03-15T09:35:40.378" v="35"/>
          <ac:spMkLst>
            <pc:docMk/>
            <pc:sldMk cId="2051619337" sldId="351"/>
            <ac:spMk id="28" creationId="{EB03E195-4BA4-4274-BBDC-101E264F6ADE}"/>
          </ac:spMkLst>
        </pc:spChg>
        <pc:spChg chg="add del">
          <ac:chgData name="Lenka Peteláková (vychovatelka)" userId="S::petelakova@sbrez.cz::a53884f7-0e55-4b2d-b2db-5cb9edb646e6" providerId="AD" clId="Web-{F275B49F-20DB-2000-B8FF-D468E026B04C}" dt="2021-03-15T09:35:51.472" v="37"/>
          <ac:spMkLst>
            <pc:docMk/>
            <pc:sldMk cId="2051619337" sldId="351"/>
            <ac:spMk id="30" creationId="{F0CF9EB9-F60F-4800-AEC6-20F5EE66F860}"/>
          </ac:spMkLst>
        </pc:spChg>
        <pc:spChg chg="add del">
          <ac:chgData name="Lenka Peteláková (vychovatelka)" userId="S::petelakova@sbrez.cz::a53884f7-0e55-4b2d-b2db-5cb9edb646e6" providerId="AD" clId="Web-{F275B49F-20DB-2000-B8FF-D468E026B04C}" dt="2021-03-15T09:35:24.909" v="33"/>
          <ac:spMkLst>
            <pc:docMk/>
            <pc:sldMk cId="2051619337" sldId="351"/>
            <ac:spMk id="41" creationId="{4F71A406-3CB7-4E4D-B434-24E6AA4F3997}"/>
          </ac:spMkLst>
        </pc:spChg>
        <pc:spChg chg="add del">
          <ac:chgData name="Lenka Peteláková (vychovatelka)" userId="S::petelakova@sbrez.cz::a53884f7-0e55-4b2d-b2db-5cb9edb646e6" providerId="AD" clId="Web-{F275B49F-20DB-2000-B8FF-D468E026B04C}" dt="2021-03-15T09:35:51.472" v="37"/>
          <ac:spMkLst>
            <pc:docMk/>
            <pc:sldMk cId="2051619337" sldId="351"/>
            <ac:spMk id="43" creationId="{8E2EB503-A017-4457-A105-53638C97DEB8}"/>
          </ac:spMkLst>
        </pc:spChg>
        <pc:spChg chg="add del">
          <ac:chgData name="Lenka Peteláková (vychovatelka)" userId="S::petelakova@sbrez.cz::a53884f7-0e55-4b2d-b2db-5cb9edb646e6" providerId="AD" clId="Web-{F275B49F-20DB-2000-B8FF-D468E026B04C}" dt="2021-03-15T09:38:49.727" v="51"/>
          <ac:spMkLst>
            <pc:docMk/>
            <pc:sldMk cId="2051619337" sldId="351"/>
            <ac:spMk id="45" creationId="{0663EB55-934F-42EF-80DE-098647DE7A01}"/>
          </ac:spMkLst>
        </pc:spChg>
        <pc:spChg chg="add del mod ord">
          <ac:chgData name="Lenka Peteláková (vychovatelka)" userId="S::petelakova@sbrez.cz::a53884f7-0e55-4b2d-b2db-5cb9edb646e6" providerId="AD" clId="Web-{F275B49F-20DB-2000-B8FF-D468E026B04C}" dt="2021-03-15T09:38:49.727" v="51"/>
          <ac:spMkLst>
            <pc:docMk/>
            <pc:sldMk cId="2051619337" sldId="351"/>
            <ac:spMk id="46" creationId="{9408EF44-86AE-4098-84D3-64AA8F660508}"/>
          </ac:spMkLst>
        </pc:spChg>
        <pc:grpChg chg="add del">
          <ac:chgData name="Lenka Peteláková (vychovatelka)" userId="S::petelakova@sbrez.cz::a53884f7-0e55-4b2d-b2db-5cb9edb646e6" providerId="AD" clId="Web-{F275B49F-20DB-2000-B8FF-D468E026B04C}" dt="2021-03-15T09:32:37.170" v="21"/>
          <ac:grpSpMkLst>
            <pc:docMk/>
            <pc:sldMk cId="2051619337" sldId="351"/>
            <ac:grpSpMk id="7" creationId="{10BE40E3-5550-4CDD-B4FD-387C33EBF157}"/>
          </ac:grpSpMkLst>
        </pc:grpChg>
        <pc:grpChg chg="add del">
          <ac:chgData name="Lenka Peteláková (vychovatelka)" userId="S::petelakova@sbrez.cz::a53884f7-0e55-4b2d-b2db-5cb9edb646e6" providerId="AD" clId="Web-{F275B49F-20DB-2000-B8FF-D468E026B04C}" dt="2021-03-15T09:28:48.820" v="5"/>
          <ac:grpSpMkLst>
            <pc:docMk/>
            <pc:sldMk cId="2051619337" sldId="351"/>
            <ac:grpSpMk id="10" creationId="{10BE40E3-5550-4CDD-B4FD-387C33EBF157}"/>
          </ac:grpSpMkLst>
        </pc:grpChg>
        <pc:grpChg chg="add del">
          <ac:chgData name="Lenka Peteláková (vychovatelka)" userId="S::petelakova@sbrez.cz::a53884f7-0e55-4b2d-b2db-5cb9edb646e6" providerId="AD" clId="Web-{F275B49F-20DB-2000-B8FF-D468E026B04C}" dt="2021-03-15T09:35:51.472" v="37"/>
          <ac:grpSpMkLst>
            <pc:docMk/>
            <pc:sldMk cId="2051619337" sldId="351"/>
            <ac:grpSpMk id="26" creationId="{EB0D40EF-BA14-42F1-9492-D38C59DCAB67}"/>
          </ac:grpSpMkLst>
        </pc:grpChg>
        <pc:grpChg chg="add del">
          <ac:chgData name="Lenka Peteláková (vychovatelka)" userId="S::petelakova@sbrez.cz::a53884f7-0e55-4b2d-b2db-5cb9edb646e6" providerId="AD" clId="Web-{F275B49F-20DB-2000-B8FF-D468E026B04C}" dt="2021-03-15T09:38:49.727" v="51"/>
          <ac:grpSpMkLst>
            <pc:docMk/>
            <pc:sldMk cId="2051619337" sldId="351"/>
            <ac:grpSpMk id="27" creationId="{EB0D40EF-BA14-42F1-9492-D38C59DCAB67}"/>
          </ac:grpSpMkLst>
        </pc:grpChg>
        <pc:grpChg chg="add del">
          <ac:chgData name="Lenka Peteláková (vychovatelka)" userId="S::petelakova@sbrez.cz::a53884f7-0e55-4b2d-b2db-5cb9edb646e6" providerId="AD" clId="Web-{F275B49F-20DB-2000-B8FF-D468E026B04C}" dt="2021-03-15T09:35:24.909" v="33"/>
          <ac:grpSpMkLst>
            <pc:docMk/>
            <pc:sldMk cId="2051619337" sldId="351"/>
            <ac:grpSpMk id="29" creationId="{5EA39187-0197-4C1D-BE4A-06B353C7B215}"/>
          </ac:grpSpMkLst>
        </pc:grpChg>
        <pc:grpChg chg="add del">
          <ac:chgData name="Lenka Peteláková (vychovatelka)" userId="S::petelakova@sbrez.cz::a53884f7-0e55-4b2d-b2db-5cb9edb646e6" providerId="AD" clId="Web-{F275B49F-20DB-2000-B8FF-D468E026B04C}" dt="2021-03-15T09:35:40.378" v="35"/>
          <ac:grpSpMkLst>
            <pc:docMk/>
            <pc:sldMk cId="2051619337" sldId="351"/>
            <ac:grpSpMk id="31" creationId="{0884F175-9D23-496E-80AC-F3D2FD541092}"/>
          </ac:grpSpMkLst>
        </pc:grpChg>
        <pc:picChg chg="add mod ord">
          <ac:chgData name="Lenka Peteláková (vychovatelka)" userId="S::petelakova@sbrez.cz::a53884f7-0e55-4b2d-b2db-5cb9edb646e6" providerId="AD" clId="Web-{F275B49F-20DB-2000-B8FF-D468E026B04C}" dt="2021-03-15T09:48:32.760" v="95" actId="14100"/>
          <ac:picMkLst>
            <pc:docMk/>
            <pc:sldMk cId="2051619337" sldId="351"/>
            <ac:picMk id="5" creationId="{BC99528E-4D67-4BFB-AE6C-162B1D52E0E6}"/>
          </ac:picMkLst>
        </pc:picChg>
        <pc:picChg chg="add del mod ord">
          <ac:chgData name="Lenka Peteláková (vychovatelka)" userId="S::petelakova@sbrez.cz::a53884f7-0e55-4b2d-b2db-5cb9edb646e6" providerId="AD" clId="Web-{F275B49F-20DB-2000-B8FF-D468E026B04C}" dt="2021-03-15T09:34:30.298" v="30"/>
          <ac:picMkLst>
            <pc:docMk/>
            <pc:sldMk cId="2051619337" sldId="351"/>
            <ac:picMk id="9" creationId="{A9AF45E8-D760-4FCE-8B5D-71D712BFBE30}"/>
          </ac:picMkLst>
        </pc:picChg>
        <pc:picChg chg="add mod ord">
          <ac:chgData name="Lenka Peteláková (vychovatelka)" userId="S::petelakova@sbrez.cz::a53884f7-0e55-4b2d-b2db-5cb9edb646e6" providerId="AD" clId="Web-{F275B49F-20DB-2000-B8FF-D468E026B04C}" dt="2021-03-15T09:40:53.169" v="58" actId="1076"/>
          <ac:picMkLst>
            <pc:docMk/>
            <pc:sldMk cId="2051619337" sldId="351"/>
            <ac:picMk id="24" creationId="{FD3C7656-7983-47DD-8FD7-C0FC588C0855}"/>
          </ac:picMkLst>
        </pc:picChg>
        <pc:picChg chg="add mod">
          <ac:chgData name="Lenka Peteláková (vychovatelka)" userId="S::petelakova@sbrez.cz::a53884f7-0e55-4b2d-b2db-5cb9edb646e6" providerId="AD" clId="Web-{F275B49F-20DB-2000-B8FF-D468E026B04C}" dt="2021-03-15T09:48:58.714" v="100" actId="14100"/>
          <ac:picMkLst>
            <pc:docMk/>
            <pc:sldMk cId="2051619337" sldId="351"/>
            <ac:picMk id="25" creationId="{EC98A5FD-9F03-4769-804E-913C44BA7DEB}"/>
          </ac:picMkLst>
        </pc:picChg>
        <pc:cxnChg chg="add del">
          <ac:chgData name="Lenka Peteláková (vychovatelka)" userId="S::petelakova@sbrez.cz::a53884f7-0e55-4b2d-b2db-5cb9edb646e6" providerId="AD" clId="Web-{F275B49F-20DB-2000-B8FF-D468E026B04C}" dt="2021-03-15T09:38:49.727" v="51"/>
          <ac:cxnSpMkLst>
            <pc:docMk/>
            <pc:sldMk cId="2051619337" sldId="351"/>
            <ac:cxnSpMk id="44" creationId="{B31FD3CE-CE0A-4FD9-967C-4D340CA3788F}"/>
          </ac:cxnSpMkLst>
        </pc:cxnChg>
      </pc:sldChg>
      <pc:sldChg chg="addSp delSp modSp new">
        <pc:chgData name="Lenka Peteláková (vychovatelka)" userId="S::petelakova@sbrez.cz::a53884f7-0e55-4b2d-b2db-5cb9edb646e6" providerId="AD" clId="Web-{F275B49F-20DB-2000-B8FF-D468E026B04C}" dt="2021-03-15T09:50:47.404" v="138" actId="14100"/>
        <pc:sldMkLst>
          <pc:docMk/>
          <pc:sldMk cId="4082294019" sldId="352"/>
        </pc:sldMkLst>
        <pc:spChg chg="mod">
          <ac:chgData name="Lenka Peteláková (vychovatelka)" userId="S::petelakova@sbrez.cz::a53884f7-0e55-4b2d-b2db-5cb9edb646e6" providerId="AD" clId="Web-{F275B49F-20DB-2000-B8FF-D468E026B04C}" dt="2021-03-15T09:50:07.325" v="131" actId="20577"/>
          <ac:spMkLst>
            <pc:docMk/>
            <pc:sldMk cId="4082294019" sldId="352"/>
            <ac:spMk id="2" creationId="{FD949D63-717D-4F9D-B255-6603A42FB2F0}"/>
          </ac:spMkLst>
        </pc:spChg>
        <pc:spChg chg="del">
          <ac:chgData name="Lenka Peteláková (vychovatelka)" userId="S::petelakova@sbrez.cz::a53884f7-0e55-4b2d-b2db-5cb9edb646e6" providerId="AD" clId="Web-{F275B49F-20DB-2000-B8FF-D468E026B04C}" dt="2021-03-15T09:41:20.544" v="61"/>
          <ac:spMkLst>
            <pc:docMk/>
            <pc:sldMk cId="4082294019" sldId="352"/>
            <ac:spMk id="3" creationId="{BD45C14D-D391-4FA4-8D48-1632A88C6780}"/>
          </ac:spMkLst>
        </pc:spChg>
        <pc:spChg chg="del">
          <ac:chgData name="Lenka Peteláková (vychovatelka)" userId="S::petelakova@sbrez.cz::a53884f7-0e55-4b2d-b2db-5cb9edb646e6" providerId="AD" clId="Web-{F275B49F-20DB-2000-B8FF-D468E026B04C}" dt="2021-03-15T09:41:27.060" v="62"/>
          <ac:spMkLst>
            <pc:docMk/>
            <pc:sldMk cId="4082294019" sldId="352"/>
            <ac:spMk id="4" creationId="{31681278-70B3-4D09-A025-30946A75868D}"/>
          </ac:spMkLst>
        </pc:spChg>
        <pc:spChg chg="add del mod">
          <ac:chgData name="Lenka Peteláková (vychovatelka)" userId="S::petelakova@sbrez.cz::a53884f7-0e55-4b2d-b2db-5cb9edb646e6" providerId="AD" clId="Web-{F275B49F-20DB-2000-B8FF-D468E026B04C}" dt="2021-03-15T09:45:12.238" v="74"/>
          <ac:spMkLst>
            <pc:docMk/>
            <pc:sldMk cId="4082294019" sldId="352"/>
            <ac:spMk id="9" creationId="{637D3BE5-448C-46EC-A743-F757F3F90E34}"/>
          </ac:spMkLst>
        </pc:spChg>
        <pc:picChg chg="add mod ord">
          <ac:chgData name="Lenka Peteláková (vychovatelka)" userId="S::petelakova@sbrez.cz::a53884f7-0e55-4b2d-b2db-5cb9edb646e6" providerId="AD" clId="Web-{F275B49F-20DB-2000-B8FF-D468E026B04C}" dt="2021-03-15T09:47:17.617" v="90" actId="14100"/>
          <ac:picMkLst>
            <pc:docMk/>
            <pc:sldMk cId="4082294019" sldId="352"/>
            <ac:picMk id="5" creationId="{5E091C80-240E-4409-B6D8-6D8F2BE80336}"/>
          </ac:picMkLst>
        </pc:picChg>
        <pc:picChg chg="add del mod ord">
          <ac:chgData name="Lenka Peteláková (vychovatelka)" userId="S::petelakova@sbrez.cz::a53884f7-0e55-4b2d-b2db-5cb9edb646e6" providerId="AD" clId="Web-{F275B49F-20DB-2000-B8FF-D468E026B04C}" dt="2021-03-15T09:44:55.035" v="73"/>
          <ac:picMkLst>
            <pc:docMk/>
            <pc:sldMk cId="4082294019" sldId="352"/>
            <ac:picMk id="6" creationId="{604B9544-FCE5-4F6C-901C-898A063E8F1B}"/>
          </ac:picMkLst>
        </pc:picChg>
        <pc:picChg chg="add del mod">
          <ac:chgData name="Lenka Peteláková (vychovatelka)" userId="S::petelakova@sbrez.cz::a53884f7-0e55-4b2d-b2db-5cb9edb646e6" providerId="AD" clId="Web-{F275B49F-20DB-2000-B8FF-D468E026B04C}" dt="2021-03-15T09:49:10.605" v="101"/>
          <ac:picMkLst>
            <pc:docMk/>
            <pc:sldMk cId="4082294019" sldId="352"/>
            <ac:picMk id="7" creationId="{A5DAD323-EDE3-4339-9D52-F5079366EAE8}"/>
          </ac:picMkLst>
        </pc:picChg>
        <pc:picChg chg="add mod ord">
          <ac:chgData name="Lenka Peteláková (vychovatelka)" userId="S::petelakova@sbrez.cz::a53884f7-0e55-4b2d-b2db-5cb9edb646e6" providerId="AD" clId="Web-{F275B49F-20DB-2000-B8FF-D468E026B04C}" dt="2021-03-15T09:50:47.404" v="138" actId="14100"/>
          <ac:picMkLst>
            <pc:docMk/>
            <pc:sldMk cId="4082294019" sldId="352"/>
            <ac:picMk id="10" creationId="{1C82EA76-4565-4C87-9484-C44D1F8A6F0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511465-BC1B-4AF5-BB1A-A5E54A18875B}" type="datetimeFigureOut">
              <a:rPr lang="cs-CZ" smtClean="0"/>
              <a:t>08.09.2025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28C6AA-A5E3-490B-BC5E-33A9729221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3860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BD88C-C2E5-4E64-BC13-D280F92035BB}" type="datetimeFigureOut">
              <a:rPr lang="cs-CZ" smtClean="0"/>
              <a:t>08.09.2025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CE883-9DA2-4842-8622-5769A7C3E3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815594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BD88C-C2E5-4E64-BC13-D280F92035BB}" type="datetimeFigureOut">
              <a:rPr lang="cs-CZ" smtClean="0"/>
              <a:t>08.09.2025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CE883-9DA2-4842-8622-5769A7C3E3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9784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BD88C-C2E5-4E64-BC13-D280F92035BB}" type="datetimeFigureOut">
              <a:rPr lang="cs-CZ" smtClean="0"/>
              <a:t>08.09.2025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CE883-9DA2-4842-8622-5769A7C3E318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04069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BD88C-C2E5-4E64-BC13-D280F92035BB}" type="datetimeFigureOut">
              <a:rPr lang="cs-CZ" smtClean="0"/>
              <a:t>08.09.2025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CE883-9DA2-4842-8622-5769A7C3E3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7797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BD88C-C2E5-4E64-BC13-D280F92035BB}" type="datetimeFigureOut">
              <a:rPr lang="cs-CZ" smtClean="0"/>
              <a:t>08.09.2025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CE883-9DA2-4842-8622-5769A7C3E318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95199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BD88C-C2E5-4E64-BC13-D280F92035BB}" type="datetimeFigureOut">
              <a:rPr lang="cs-CZ" smtClean="0"/>
              <a:t>08.09.2025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CE883-9DA2-4842-8622-5769A7C3E3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1615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BD88C-C2E5-4E64-BC13-D280F92035BB}" type="datetimeFigureOut">
              <a:rPr lang="cs-CZ" smtClean="0"/>
              <a:t>08.09.2025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CE883-9DA2-4842-8622-5769A7C3E3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595084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BD88C-C2E5-4E64-BC13-D280F92035BB}" type="datetimeFigureOut">
              <a:rPr lang="cs-CZ" smtClean="0"/>
              <a:t>08.09.2025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CE883-9DA2-4842-8622-5769A7C3E3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273353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BD88C-C2E5-4E64-BC13-D280F92035BB}" type="datetimeFigureOut">
              <a:rPr lang="cs-CZ" smtClean="0"/>
              <a:t>08.09.2025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CE883-9DA2-4842-8622-5769A7C3E3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597796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BD88C-C2E5-4E64-BC13-D280F92035BB}" type="datetimeFigureOut">
              <a:rPr lang="cs-CZ" smtClean="0"/>
              <a:t>08.09.2025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CE883-9DA2-4842-8622-5769A7C3E3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24392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BD88C-C2E5-4E64-BC13-D280F92035BB}" type="datetimeFigureOut">
              <a:rPr lang="cs-CZ" smtClean="0"/>
              <a:t>08.09.2025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CE883-9DA2-4842-8622-5769A7C3E3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498899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BD88C-C2E5-4E64-BC13-D280F92035BB}" type="datetimeFigureOut">
              <a:rPr lang="cs-CZ" smtClean="0"/>
              <a:t>08.09.2025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CE883-9DA2-4842-8622-5769A7C3E3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134704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BD88C-C2E5-4E64-BC13-D280F92035BB}" type="datetimeFigureOut">
              <a:rPr lang="cs-CZ" smtClean="0"/>
              <a:t>08.09.2025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CE883-9DA2-4842-8622-5769A7C3E3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619566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BD88C-C2E5-4E64-BC13-D280F92035BB}" type="datetimeFigureOut">
              <a:rPr lang="cs-CZ" smtClean="0"/>
              <a:t>08.09.2025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CE883-9DA2-4842-8622-5769A7C3E3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104111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BD88C-C2E5-4E64-BC13-D280F92035BB}" type="datetimeFigureOut">
              <a:rPr lang="cs-CZ" smtClean="0"/>
              <a:t>08.09.2025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CE883-9DA2-4842-8622-5769A7C3E3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46103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BD88C-C2E5-4E64-BC13-D280F92035BB}" type="datetimeFigureOut">
              <a:rPr lang="cs-CZ" smtClean="0"/>
              <a:t>08.09.2025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CE883-9DA2-4842-8622-5769A7C3E3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266734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BD88C-C2E5-4E64-BC13-D280F92035BB}" type="datetimeFigureOut">
              <a:rPr lang="cs-CZ" smtClean="0"/>
              <a:t>08.09.2025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86CE883-9DA2-4842-8622-5769A7C3E3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9558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ransition>
    <p:fad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07067" y="2703535"/>
            <a:ext cx="7766936" cy="1706460"/>
          </a:xfrm>
        </p:spPr>
        <p:txBody>
          <a:bodyPr/>
          <a:lstStyle/>
          <a:p>
            <a:r>
              <a:rPr lang="cs-CZ" dirty="0"/>
              <a:t>Domov mládeže</a:t>
            </a:r>
            <a:br>
              <a:rPr lang="cs-CZ" dirty="0"/>
            </a:br>
            <a:r>
              <a:rPr lang="cs-CZ" dirty="0"/>
              <a:t>ubytování pro veřejnost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09980" y="882376"/>
            <a:ext cx="3652543" cy="1583357"/>
          </a:xfrm>
        </p:spPr>
        <p:txBody>
          <a:bodyPr>
            <a:normAutofit/>
          </a:bodyPr>
          <a:lstStyle/>
          <a:p>
            <a:r>
              <a:rPr lang="cs-CZ" altLang="cs-CZ" b="1" dirty="0"/>
              <a:t>Vyšší odborná škola a Střední odborná škola, Březnice,</a:t>
            </a:r>
          </a:p>
          <a:p>
            <a:r>
              <a:rPr lang="cs-CZ" altLang="cs-CZ" b="1" dirty="0"/>
              <a:t>Rožmitálská 340,</a:t>
            </a:r>
          </a:p>
          <a:p>
            <a:r>
              <a:rPr lang="cs-CZ" altLang="cs-CZ" b="1" dirty="0"/>
              <a:t>262 72 Březnice</a:t>
            </a:r>
          </a:p>
          <a:p>
            <a:endParaRPr lang="cs-CZ"/>
          </a:p>
          <a:p>
            <a:endParaRPr lang="cs-CZ" dirty="0">
              <a:latin typeface="Trebuchet MS"/>
            </a:endParaRPr>
          </a:p>
          <a:p>
            <a:endParaRPr lang="cs-CZ" alt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4" name="Picture 9" descr="středočeský kra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178" y="882376"/>
            <a:ext cx="2663825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logo nové – kopi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394" y="4747879"/>
            <a:ext cx="1979289" cy="170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75098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20436"/>
          </a:xfrm>
        </p:spPr>
        <p:txBody>
          <a:bodyPr>
            <a:normAutofit fontScale="90000"/>
          </a:bodyPr>
          <a:lstStyle/>
          <a:p>
            <a:r>
              <a:rPr lang="cs-CZ" sz="4000" dirty="0"/>
              <a:t>Školní jídelna</a:t>
            </a:r>
            <a:br>
              <a:rPr lang="cs-CZ" dirty="0"/>
            </a:br>
            <a:br>
              <a:rPr lang="cs-CZ" dirty="0"/>
            </a:br>
            <a:br>
              <a:rPr lang="cs-CZ" dirty="0"/>
            </a:br>
            <a:endParaRPr lang="cs-CZ" sz="1800" dirty="0">
              <a:solidFill>
                <a:schemeClr val="tx1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77334" y="1911927"/>
            <a:ext cx="8596668" cy="33500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Cena stravy pro žáky:</a:t>
            </a:r>
          </a:p>
          <a:p>
            <a:pPr marL="0" indent="0" fontAlgn="ctr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marL="0" indent="0" fontAlgn="ctr">
              <a:buNone/>
            </a:pPr>
            <a:r>
              <a:rPr lang="cs-CZ" dirty="0"/>
              <a:t>Snídaně                          25 Kč</a:t>
            </a:r>
          </a:p>
          <a:p>
            <a:pPr marL="0" indent="0" fontAlgn="ctr">
              <a:buNone/>
            </a:pPr>
            <a:r>
              <a:rPr lang="cs-CZ" dirty="0"/>
              <a:t>Přesnídávka                    15 Kč</a:t>
            </a:r>
          </a:p>
          <a:p>
            <a:pPr marL="0" indent="0" fontAlgn="ctr">
              <a:buNone/>
            </a:pPr>
            <a:r>
              <a:rPr lang="cs-CZ" dirty="0"/>
              <a:t>Oběd                              50 Kč</a:t>
            </a:r>
          </a:p>
          <a:p>
            <a:pPr marL="0" indent="0" fontAlgn="ctr">
              <a:buNone/>
            </a:pPr>
            <a:r>
              <a:rPr lang="cs-CZ" dirty="0"/>
              <a:t>Svačina                           15 Kč</a:t>
            </a:r>
          </a:p>
          <a:p>
            <a:pPr marL="0" indent="0" fontAlgn="ctr">
              <a:buNone/>
            </a:pPr>
            <a:r>
              <a:rPr lang="cs-CZ" dirty="0"/>
              <a:t>Večeře                            40 Kč</a:t>
            </a:r>
          </a:p>
          <a:p>
            <a:pPr marL="0" indent="0" fontAlgn="ctr">
              <a:buNone/>
            </a:pPr>
            <a:r>
              <a:rPr lang="cs-CZ" b="1" dirty="0">
                <a:latin typeface="times new roman" panose="02020603050405020304" pitchFamily="18" charset="0"/>
              </a:rPr>
              <a:t>Celkem (celodenní)           145 Kč</a:t>
            </a:r>
            <a:endParaRPr lang="cs-CZ" b="1" dirty="0"/>
          </a:p>
          <a:p>
            <a:pPr marL="0" indent="0" fontAlgn="ctr">
              <a:buNone/>
            </a:pPr>
            <a:endParaRPr lang="cs-CZ" dirty="0"/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Zástupný symbol pro obsah 5" descr="Obsah obrázku text, interiér, zeď, stůl&#10;&#10;Popis se vygeneroval automaticky.">
            <a:extLst>
              <a:ext uri="{FF2B5EF4-FFF2-40B4-BE49-F238E27FC236}">
                <a16:creationId xmlns:a16="http://schemas.microsoft.com/office/drawing/2014/main" id="{CDCFFE96-A16B-91BE-6AA3-A4295915C9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488" y="1906978"/>
            <a:ext cx="5865225" cy="438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8833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Školní jídelna</a:t>
            </a:r>
            <a:br>
              <a:rPr lang="cs-CZ" dirty="0"/>
            </a:br>
            <a:r>
              <a:rPr lang="cs-CZ" sz="1800" dirty="0">
                <a:solidFill>
                  <a:schemeClr val="tx1"/>
                </a:solidFill>
              </a:rPr>
              <a:t>z domova mládeže přístupná chodbou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5" y="2094072"/>
            <a:ext cx="5638830" cy="4451270"/>
          </a:xfrm>
          <a:prstGeom prst="rect">
            <a:avLst/>
          </a:prstGeom>
        </p:spPr>
      </p:pic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969163"/>
              </p:ext>
            </p:extLst>
          </p:nvPr>
        </p:nvGraphicFramePr>
        <p:xfrm>
          <a:off x="6590120" y="2452257"/>
          <a:ext cx="2988706" cy="6726695"/>
        </p:xfrm>
        <a:graphic>
          <a:graphicData uri="http://schemas.openxmlformats.org/drawingml/2006/table">
            <a:tbl>
              <a:tblPr/>
              <a:tblGrid>
                <a:gridCol w="1494353">
                  <a:extLst>
                    <a:ext uri="{9D8B030D-6E8A-4147-A177-3AD203B41FA5}">
                      <a16:colId xmlns:a16="http://schemas.microsoft.com/office/drawing/2014/main" val="1260402330"/>
                    </a:ext>
                  </a:extLst>
                </a:gridCol>
                <a:gridCol w="1494353">
                  <a:extLst>
                    <a:ext uri="{9D8B030D-6E8A-4147-A177-3AD203B41FA5}">
                      <a16:colId xmlns:a16="http://schemas.microsoft.com/office/drawing/2014/main" val="434617159"/>
                    </a:ext>
                  </a:extLst>
                </a:gridCol>
              </a:tblGrid>
              <a:tr h="474538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Ceny jednotlivých jídel pro veřejnost: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děti / dospělí:</a:t>
                      </a:r>
                    </a:p>
                    <a:p>
                      <a:pPr marL="0" indent="0" fontAlgn="ctr">
                        <a:buNone/>
                      </a:pPr>
                      <a:r>
                        <a:rPr lang="cs-CZ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Snídaně           48</a:t>
                      </a:r>
                      <a:r>
                        <a:rPr lang="cs-CZ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/ 60,-Kč</a:t>
                      </a:r>
                    </a:p>
                    <a:p>
                      <a:pPr marL="0" indent="0" fontAlgn="ctr">
                        <a:buNone/>
                      </a:pPr>
                      <a:endParaRPr lang="cs-CZ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marL="0" indent="0" fontAlgn="ctr">
                        <a:buNone/>
                      </a:pPr>
                      <a:r>
                        <a:rPr lang="cs-CZ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Oběd               90</a:t>
                      </a:r>
                      <a:r>
                        <a:rPr lang="cs-CZ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/108,-Kč</a:t>
                      </a:r>
                    </a:p>
                    <a:p>
                      <a:pPr marL="0" indent="0" fontAlgn="ctr">
                        <a:buNone/>
                      </a:pPr>
                      <a:endParaRPr lang="cs-CZ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marL="0" indent="0" fontAlgn="ctr">
                        <a:buNone/>
                      </a:pPr>
                      <a:r>
                        <a:rPr lang="cs-CZ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Svačina           18 / 18,-Kč </a:t>
                      </a:r>
                    </a:p>
                    <a:p>
                      <a:pPr marL="0" indent="0" fontAlgn="ctr">
                        <a:buNone/>
                      </a:pPr>
                      <a:endParaRPr lang="cs-CZ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marL="0" indent="0" fontAlgn="ctr">
                        <a:buNone/>
                      </a:pPr>
                      <a:r>
                        <a:rPr lang="cs-CZ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Večeře             78</a:t>
                      </a:r>
                      <a:r>
                        <a:rPr lang="cs-CZ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/ 96</a:t>
                      </a:r>
                      <a:r>
                        <a:rPr lang="cs-CZ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,-Kč</a:t>
                      </a:r>
                    </a:p>
                    <a:p>
                      <a:pPr marL="0" indent="0" fontAlgn="ctr">
                        <a:buNone/>
                      </a:pPr>
                      <a:endParaRPr lang="cs-CZ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marL="0" indent="0" fontAlgn="ctr">
                        <a:buNone/>
                      </a:pPr>
                      <a:r>
                        <a:rPr lang="cs-CZ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</a:rPr>
                        <a:t>Celkem </a:t>
                      </a:r>
                    </a:p>
                    <a:p>
                      <a:pPr marL="0" indent="0" fontAlgn="ctr">
                        <a:buNone/>
                      </a:pPr>
                      <a:r>
                        <a:rPr lang="cs-CZ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</a:rPr>
                        <a:t>(celodenní)        234 / 282,-Kč</a:t>
                      </a:r>
                      <a:endParaRPr lang="cs-CZ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cs-CZ" sz="1800" b="1" dirty="0">
                        <a:effectLst/>
                        <a:latin typeface="+mn-lt"/>
                      </a:endParaRPr>
                    </a:p>
                  </a:txBody>
                  <a:tcPr marL="77226" marR="77226" marT="38613" marB="38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086302"/>
                  </a:ext>
                </a:extLst>
              </a:tr>
              <a:tr h="474538">
                <a:tc>
                  <a:txBody>
                    <a:bodyPr/>
                    <a:lstStyle/>
                    <a:p>
                      <a:endParaRPr lang="cs-CZ" sz="1500" dirty="0">
                        <a:effectLst/>
                        <a:latin typeface="+mn-lt"/>
                      </a:endParaRPr>
                    </a:p>
                  </a:txBody>
                  <a:tcPr marL="77226" marR="77226" marT="38613" marB="38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cs-CZ" sz="1500" dirty="0">
                        <a:effectLst/>
                        <a:latin typeface="+mn-lt"/>
                      </a:endParaRPr>
                    </a:p>
                  </a:txBody>
                  <a:tcPr marL="77226" marR="77226" marT="38613" marB="38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2175825"/>
                  </a:ext>
                </a:extLst>
              </a:tr>
              <a:tr h="474538">
                <a:tc>
                  <a:txBody>
                    <a:bodyPr/>
                    <a:lstStyle/>
                    <a:p>
                      <a:endParaRPr lang="cs-CZ" sz="1500" dirty="0">
                        <a:effectLst/>
                        <a:latin typeface="+mn-lt"/>
                      </a:endParaRPr>
                    </a:p>
                  </a:txBody>
                  <a:tcPr marL="77226" marR="77226" marT="38613" marB="38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cs-CZ" sz="1500" dirty="0">
                        <a:effectLst/>
                        <a:latin typeface="+mn-lt"/>
                      </a:endParaRPr>
                    </a:p>
                  </a:txBody>
                  <a:tcPr marL="77226" marR="77226" marT="38613" marB="38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2434239"/>
                  </a:ext>
                </a:extLst>
              </a:tr>
              <a:tr h="474538">
                <a:tc>
                  <a:txBody>
                    <a:bodyPr/>
                    <a:lstStyle/>
                    <a:p>
                      <a:endParaRPr lang="cs-CZ" sz="1500" dirty="0">
                        <a:effectLst/>
                        <a:latin typeface="+mn-lt"/>
                      </a:endParaRPr>
                    </a:p>
                  </a:txBody>
                  <a:tcPr marL="77226" marR="77226" marT="38613" marB="38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cs-CZ" sz="1500" dirty="0">
                        <a:effectLst/>
                        <a:latin typeface="+mn-lt"/>
                      </a:endParaRPr>
                    </a:p>
                  </a:txBody>
                  <a:tcPr marL="77226" marR="77226" marT="38613" marB="38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2515525"/>
                  </a:ext>
                </a:extLst>
              </a:tr>
              <a:tr h="474538">
                <a:tc>
                  <a:txBody>
                    <a:bodyPr/>
                    <a:lstStyle/>
                    <a:p>
                      <a:endParaRPr lang="cs-CZ" sz="1500" dirty="0">
                        <a:effectLst/>
                        <a:latin typeface="+mn-lt"/>
                      </a:endParaRPr>
                    </a:p>
                  </a:txBody>
                  <a:tcPr marL="77226" marR="77226" marT="38613" marB="38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cs-CZ" sz="1500" dirty="0">
                        <a:effectLst/>
                        <a:latin typeface="+mn-lt"/>
                      </a:endParaRPr>
                    </a:p>
                  </a:txBody>
                  <a:tcPr marL="77226" marR="77226" marT="38613" marB="38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7457819"/>
                  </a:ext>
                </a:extLst>
              </a:tr>
              <a:tr h="636517">
                <a:tc>
                  <a:txBody>
                    <a:bodyPr/>
                    <a:lstStyle/>
                    <a:p>
                      <a:endParaRPr lang="cs-CZ" sz="1500" b="1" dirty="0">
                        <a:effectLst/>
                        <a:latin typeface="+mn-lt"/>
                      </a:endParaRPr>
                    </a:p>
                  </a:txBody>
                  <a:tcPr marL="77226" marR="77226" marT="38613" marB="38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cs-CZ" sz="1500" b="1" dirty="0">
                        <a:effectLst/>
                        <a:latin typeface="+mn-lt"/>
                      </a:endParaRPr>
                    </a:p>
                  </a:txBody>
                  <a:tcPr marL="77226" marR="77226" marT="38613" marB="38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26294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3523889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37309"/>
          </a:xfrm>
        </p:spPr>
        <p:txBody>
          <a:bodyPr>
            <a:noAutofit/>
          </a:bodyPr>
          <a:lstStyle/>
          <a:p>
            <a:r>
              <a:rPr lang="cs-CZ" dirty="0"/>
              <a:t>Inspirace z jídelny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2" y="1421476"/>
            <a:ext cx="3599412" cy="4862946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581" y="1421476"/>
            <a:ext cx="3574474" cy="4862946"/>
          </a:xfrm>
        </p:spPr>
      </p:pic>
    </p:spTree>
    <p:extLst>
      <p:ext uri="{BB962C8B-B14F-4D97-AF65-F5344CB8AC3E}">
        <p14:creationId xmlns:p14="http://schemas.microsoft.com/office/powerpoint/2010/main" val="131342428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Ceník služeb pro veřejnost</a:t>
            </a:r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8797923"/>
              </p:ext>
            </p:extLst>
          </p:nvPr>
        </p:nvGraphicFramePr>
        <p:xfrm>
          <a:off x="936702" y="1527722"/>
          <a:ext cx="7616283" cy="46631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19093">
                  <a:extLst>
                    <a:ext uri="{9D8B030D-6E8A-4147-A177-3AD203B41FA5}">
                      <a16:colId xmlns:a16="http://schemas.microsoft.com/office/drawing/2014/main" val="2490540759"/>
                    </a:ext>
                  </a:extLst>
                </a:gridCol>
                <a:gridCol w="5397190">
                  <a:extLst>
                    <a:ext uri="{9D8B030D-6E8A-4147-A177-3AD203B41FA5}">
                      <a16:colId xmlns:a16="http://schemas.microsoft.com/office/drawing/2014/main" val="1786478301"/>
                    </a:ext>
                  </a:extLst>
                </a:gridCol>
              </a:tblGrid>
              <a:tr h="256478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91093402"/>
                  </a:ext>
                </a:extLst>
              </a:tr>
              <a:tr h="256478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43784909"/>
                  </a:ext>
                </a:extLst>
              </a:tr>
              <a:tr h="25647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  <a:latin typeface="+mn-lt"/>
                        </a:rPr>
                        <a:t> 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8519733"/>
                  </a:ext>
                </a:extLst>
              </a:tr>
              <a:tr h="25647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  <a:latin typeface="+mn-lt"/>
                        </a:rPr>
                        <a:t>Ubytování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u="none" strike="noStrike" dirty="0" err="1">
                          <a:effectLst/>
                          <a:latin typeface="+mn-lt"/>
                        </a:rPr>
                        <a:t>Běžné</a:t>
                      </a:r>
                      <a:r>
                        <a:rPr lang="pl-PL" sz="1600" b="0" u="none" strike="noStrike" dirty="0">
                          <a:effectLst/>
                          <a:latin typeface="+mn-lt"/>
                        </a:rPr>
                        <a:t> pokoje</a:t>
                      </a:r>
                    </a:p>
                    <a:p>
                      <a:pPr algn="l" fontAlgn="b"/>
                      <a:r>
                        <a:rPr lang="pl-PL" sz="1600" b="0" u="none" strike="noStrike" dirty="0">
                          <a:effectLst/>
                          <a:latin typeface="+mn-lt"/>
                        </a:rPr>
                        <a:t>300 Kč/osoba/noc + 10 Kč ubytovací poplatek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57639351"/>
                  </a:ext>
                </a:extLst>
              </a:tr>
              <a:tr h="256478">
                <a:tc>
                  <a:txBody>
                    <a:bodyPr/>
                    <a:lstStyle/>
                    <a:p>
                      <a:pPr algn="l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  <a:latin typeface="+mn-lt"/>
                        </a:rPr>
                        <a:t> 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80695920"/>
                  </a:ext>
                </a:extLst>
              </a:tr>
              <a:tr h="256478">
                <a:tc>
                  <a:txBody>
                    <a:bodyPr/>
                    <a:lstStyle/>
                    <a:p>
                      <a:pPr algn="l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Ubytování hotelového typu</a:t>
                      </a:r>
                    </a:p>
                    <a:p>
                      <a:pPr marL="0" indent="0" algn="l" fontAlgn="b">
                        <a:buNone/>
                      </a:pP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500 Kč/osoba/noc + 10 Kč ubytovací poplatek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45947935"/>
                  </a:ext>
                </a:extLst>
              </a:tr>
              <a:tr h="334532">
                <a:tc>
                  <a:txBody>
                    <a:bodyPr/>
                    <a:lstStyle/>
                    <a:p>
                      <a:pPr algn="l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  <a:latin typeface="+mn-lt"/>
                        </a:rPr>
                        <a:t> 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90224472"/>
                  </a:ext>
                </a:extLst>
              </a:tr>
              <a:tr h="25647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  <a:latin typeface="+mn-lt"/>
                        </a:rPr>
                        <a:t>Celodenní strava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Dětské porce 234,- Kč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80491882"/>
                  </a:ext>
                </a:extLst>
              </a:tr>
              <a:tr h="256478">
                <a:tc>
                  <a:txBody>
                    <a:bodyPr/>
                    <a:lstStyle/>
                    <a:p>
                      <a:pPr algn="l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Dospělé</a:t>
                      </a:r>
                      <a:r>
                        <a:rPr lang="cs-CZ" sz="1600" b="0" i="0" u="none" strike="noStrike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porce 282,- Kč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53132462"/>
                  </a:ext>
                </a:extLst>
              </a:tr>
              <a:tr h="256478">
                <a:tc>
                  <a:txBody>
                    <a:bodyPr/>
                    <a:lstStyle/>
                    <a:p>
                      <a:pPr algn="l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  <a:latin typeface="+mn-lt"/>
                        </a:rPr>
                        <a:t> 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62709154"/>
                  </a:ext>
                </a:extLst>
              </a:tr>
              <a:tr h="25647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  <a:latin typeface="+mn-lt"/>
                        </a:rPr>
                        <a:t>Kongresový sál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  <a:latin typeface="+mn-lt"/>
                        </a:rPr>
                        <a:t>600 Kč/hod. nebo 3000 Kč denně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75472789"/>
                  </a:ext>
                </a:extLst>
              </a:tr>
              <a:tr h="256478">
                <a:tc>
                  <a:txBody>
                    <a:bodyPr/>
                    <a:lstStyle/>
                    <a:p>
                      <a:pPr algn="l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  <a:latin typeface="+mn-lt"/>
                        </a:rPr>
                        <a:t> 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05731139"/>
                  </a:ext>
                </a:extLst>
              </a:tr>
              <a:tr h="25647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  <a:latin typeface="+mn-lt"/>
                        </a:rPr>
                        <a:t>Tělocvična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  <a:latin typeface="+mn-lt"/>
                        </a:rPr>
                        <a:t>400</a:t>
                      </a:r>
                      <a:r>
                        <a:rPr lang="cs-CZ" sz="1600" b="0" u="none" strike="noStrike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cs-CZ" sz="1600" b="0" u="none" strike="noStrike" dirty="0">
                          <a:effectLst/>
                          <a:latin typeface="+mn-lt"/>
                        </a:rPr>
                        <a:t>Kč/hod. nebo 1500 Kč denně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3403924"/>
                  </a:ext>
                </a:extLst>
              </a:tr>
              <a:tr h="256478">
                <a:tc>
                  <a:txBody>
                    <a:bodyPr/>
                    <a:lstStyle/>
                    <a:p>
                      <a:pPr algn="l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  <a:latin typeface="+mn-lt"/>
                        </a:rPr>
                        <a:t> 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57258547"/>
                  </a:ext>
                </a:extLst>
              </a:tr>
              <a:tr h="25647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  <a:latin typeface="+mn-lt"/>
                        </a:rPr>
                        <a:t>Multifunkční hřiště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  <a:latin typeface="+mn-lt"/>
                        </a:rPr>
                        <a:t>150</a:t>
                      </a:r>
                      <a:r>
                        <a:rPr lang="cs-CZ" sz="1600" b="0" u="none" strike="noStrike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cs-CZ" sz="1600" b="0" u="none" strike="noStrike" dirty="0">
                          <a:effectLst/>
                          <a:latin typeface="+mn-lt"/>
                        </a:rPr>
                        <a:t>Kč/hod. nebo 1000</a:t>
                      </a:r>
                      <a:r>
                        <a:rPr lang="cs-CZ" sz="1600" b="0" u="none" strike="noStrike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cs-CZ" sz="1600" b="0" u="none" strike="noStrike" dirty="0">
                          <a:effectLst/>
                          <a:latin typeface="+mn-lt"/>
                        </a:rPr>
                        <a:t>Kč denně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39276896"/>
                  </a:ext>
                </a:extLst>
              </a:tr>
              <a:tr h="256478">
                <a:tc>
                  <a:txBody>
                    <a:bodyPr/>
                    <a:lstStyle/>
                    <a:p>
                      <a:pPr algn="l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  <a:latin typeface="+mn-lt"/>
                        </a:rPr>
                        <a:t> 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088327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2580232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Sál </a:t>
            </a:r>
          </a:p>
        </p:txBody>
      </p:sp>
      <p:pic>
        <p:nvPicPr>
          <p:cNvPr id="7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27" y="1976295"/>
            <a:ext cx="6111791" cy="4065067"/>
          </a:xfrm>
        </p:spPr>
      </p:pic>
      <p:pic>
        <p:nvPicPr>
          <p:cNvPr id="3" name="Zástupný symbol pro obsah 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41795" y="714338"/>
            <a:ext cx="3969834" cy="479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6615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Tělocvična</a:t>
            </a:r>
          </a:p>
        </p:txBody>
      </p:sp>
      <p:pic>
        <p:nvPicPr>
          <p:cNvPr id="5" name="Zástupný symbol pro obsah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978454"/>
            <a:ext cx="4105800" cy="4015517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380" y="889686"/>
            <a:ext cx="3274689" cy="5152339"/>
          </a:xfrm>
        </p:spPr>
      </p:pic>
    </p:spTree>
    <p:extLst>
      <p:ext uri="{BB962C8B-B14F-4D97-AF65-F5344CB8AC3E}">
        <p14:creationId xmlns:p14="http://schemas.microsoft.com/office/powerpoint/2010/main" val="48716221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Kontakty domova mládeže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Adresa:</a:t>
            </a:r>
          </a:p>
          <a:p>
            <a:pPr marL="0" indent="0">
              <a:buNone/>
            </a:pPr>
            <a:r>
              <a:rPr lang="cs-CZ" dirty="0"/>
              <a:t>Domov mládeže</a:t>
            </a:r>
          </a:p>
          <a:p>
            <a:pPr marL="0" indent="0">
              <a:buNone/>
            </a:pPr>
            <a:r>
              <a:rPr lang="cs-CZ" dirty="0"/>
              <a:t>Vyšší odborná škola a Střední odborná škola, Březnice, Rožmitálská 340</a:t>
            </a:r>
          </a:p>
          <a:p>
            <a:pPr marL="0" indent="0">
              <a:buNone/>
            </a:pPr>
            <a:r>
              <a:rPr lang="cs-CZ" dirty="0"/>
              <a:t>262 72  Březnice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89970" y="2232455"/>
            <a:ext cx="4184034" cy="3808908"/>
          </a:xfrm>
        </p:spPr>
        <p:txBody>
          <a:bodyPr/>
          <a:lstStyle/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E-mailová adresa:</a:t>
            </a:r>
          </a:p>
          <a:p>
            <a:pPr marL="0" indent="0">
              <a:buNone/>
            </a:pPr>
            <a:r>
              <a:rPr lang="cs-CZ" dirty="0"/>
              <a:t>dm@sbrez.cz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Telefonní spojení:</a:t>
            </a:r>
          </a:p>
          <a:p>
            <a:pPr marL="0" indent="0">
              <a:buNone/>
            </a:pPr>
            <a:r>
              <a:rPr lang="cs-CZ" dirty="0"/>
              <a:t>pevná linka</a:t>
            </a:r>
            <a:r>
              <a:rPr lang="nb-NO" dirty="0"/>
              <a:t> +420 318 682 961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mobil +420 601 103 248</a:t>
            </a:r>
          </a:p>
        </p:txBody>
      </p:sp>
    </p:spTree>
    <p:extLst>
      <p:ext uri="{BB962C8B-B14F-4D97-AF65-F5344CB8AC3E}">
        <p14:creationId xmlns:p14="http://schemas.microsoft.com/office/powerpoint/2010/main" val="425134123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Budova domova mládeže, </a:t>
            </a:r>
            <a:br>
              <a:rPr lang="cs-CZ" dirty="0"/>
            </a:br>
            <a:r>
              <a:rPr lang="cs-CZ" dirty="0"/>
              <a:t>venkovní posilovna, multifunkční hřiště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74" y="1930399"/>
            <a:ext cx="3708406" cy="4471947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824" y="1930399"/>
            <a:ext cx="4280139" cy="2861308"/>
          </a:xfrm>
        </p:spPr>
      </p:pic>
    </p:spTree>
    <p:extLst>
      <p:ext uri="{BB962C8B-B14F-4D97-AF65-F5344CB8AC3E}">
        <p14:creationId xmlns:p14="http://schemas.microsoft.com/office/powerpoint/2010/main" val="286289889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Pergola, ohniště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820471"/>
            <a:ext cx="5242760" cy="3505181"/>
          </a:xfrm>
        </p:spPr>
      </p:pic>
      <p:pic>
        <p:nvPicPr>
          <p:cNvPr id="10" name="Zástupný symbol pro obsah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195" y="693662"/>
            <a:ext cx="3398024" cy="4530699"/>
          </a:xfrm>
        </p:spPr>
      </p:pic>
    </p:spTree>
    <p:extLst>
      <p:ext uri="{BB962C8B-B14F-4D97-AF65-F5344CB8AC3E}">
        <p14:creationId xmlns:p14="http://schemas.microsoft.com/office/powerpoint/2010/main" val="157125233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759713" y="510746"/>
            <a:ext cx="8596668" cy="1320800"/>
          </a:xfrm>
        </p:spPr>
        <p:txBody>
          <a:bodyPr>
            <a:normAutofit/>
          </a:bodyPr>
          <a:lstStyle/>
          <a:p>
            <a:r>
              <a:rPr lang="cs-CZ" b="1" dirty="0"/>
              <a:t>Domov mládeže</a:t>
            </a:r>
            <a:r>
              <a:rPr lang="cs-CZ" dirty="0"/>
              <a:t> </a:t>
            </a:r>
            <a:br>
              <a:rPr lang="cs-CZ" sz="2000" dirty="0"/>
            </a:b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nabízí ubytování ve dvou až třílůžkových moderně zařízených pokojích s rekonstruovaným sociálním zařízením a praktickou kuchyňkou - čajovnou. </a:t>
            </a:r>
            <a:endParaRPr lang="cs-CZ" sz="2000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260" y="2129534"/>
            <a:ext cx="5105084" cy="3828813"/>
          </a:xfrm>
        </p:spPr>
      </p:pic>
      <p:pic>
        <p:nvPicPr>
          <p:cNvPr id="10" name="Zástupný symbol pro obsah 9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5" y="2129535"/>
            <a:ext cx="2683703" cy="2012778"/>
          </a:xfr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5" y="4231390"/>
            <a:ext cx="3079120" cy="173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8205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ED846C-B708-47B2-A2E1-DBA6FE550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212" y="256478"/>
            <a:ext cx="731427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Pokoje</a:t>
            </a:r>
            <a:r>
              <a:rPr lang="en-US" dirty="0"/>
              <a:t> </a:t>
            </a:r>
            <a:r>
              <a:rPr lang="en-US" dirty="0" err="1"/>
              <a:t>hotelového</a:t>
            </a:r>
            <a:r>
              <a:rPr lang="en-US" dirty="0"/>
              <a:t> </a:t>
            </a:r>
            <a:r>
              <a:rPr lang="en-US" dirty="0" err="1"/>
              <a:t>typu</a:t>
            </a:r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BC99528E-4D67-4BFB-AE6C-162B1D52E0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tretch/>
        </p:blipFill>
        <p:spPr>
          <a:xfrm>
            <a:off x="677863" y="1186365"/>
            <a:ext cx="7478944" cy="5067884"/>
          </a:xfrm>
          <a:prstGeom prst="rect">
            <a:avLst/>
          </a:prstGeom>
        </p:spPr>
      </p:pic>
      <p:pic>
        <p:nvPicPr>
          <p:cNvPr id="24" name="Obrázek 24" descr="Obsah obrázku zeď, patro, interiér, místnost&#10;&#10;Popis se vygeneroval automaticky.">
            <a:extLst>
              <a:ext uri="{FF2B5EF4-FFF2-40B4-BE49-F238E27FC236}">
                <a16:creationId xmlns:a16="http://schemas.microsoft.com/office/drawing/2014/main" id="{FD3C7656-7983-47DD-8FD7-C0FC588C085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29506" y="1186007"/>
            <a:ext cx="3719400" cy="2475280"/>
          </a:xfrm>
        </p:spPr>
      </p:pic>
      <p:pic>
        <p:nvPicPr>
          <p:cNvPr id="25" name="Obrázek 7" descr="Obsah obrázku koupelna, zeď, interiér, okno&#10;&#10;Popis se vygeneroval automaticky.">
            <a:extLst>
              <a:ext uri="{FF2B5EF4-FFF2-40B4-BE49-F238E27FC236}">
                <a16:creationId xmlns:a16="http://schemas.microsoft.com/office/drawing/2014/main" id="{EC98A5FD-9F03-4769-804E-913C44BA7D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7280" y="3794311"/>
            <a:ext cx="3749133" cy="245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1933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949D63-717D-4F9D-B255-6603A42FB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Společenská místnost,</a:t>
            </a:r>
            <a:br>
              <a:rPr lang="cs-CZ" dirty="0"/>
            </a:br>
            <a:r>
              <a:rPr lang="cs-CZ" dirty="0"/>
              <a:t>kuchyňka</a:t>
            </a:r>
          </a:p>
        </p:txBody>
      </p:sp>
      <p:pic>
        <p:nvPicPr>
          <p:cNvPr id="5" name="Obrázek 5" descr="Obsah obrázku zeď, patro, interiér, místnost&#10;&#10;Popis se vygeneroval automaticky.">
            <a:extLst>
              <a:ext uri="{FF2B5EF4-FFF2-40B4-BE49-F238E27FC236}">
                <a16:creationId xmlns:a16="http://schemas.microsoft.com/office/drawing/2014/main" id="{5E091C80-240E-4409-B6D8-6D8F2BE803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9262" y="2059519"/>
            <a:ext cx="7396049" cy="4519668"/>
          </a:xfrm>
        </p:spPr>
      </p:pic>
      <p:pic>
        <p:nvPicPr>
          <p:cNvPr id="10" name="Obrázek 10" descr="Obsah obrázku zeď, interiér, vykachlíkované&#10;&#10;Popis se vygeneroval automaticky.">
            <a:extLst>
              <a:ext uri="{FF2B5EF4-FFF2-40B4-BE49-F238E27FC236}">
                <a16:creationId xmlns:a16="http://schemas.microsoft.com/office/drawing/2014/main" id="{1C82EA76-4565-4C87-9484-C44D1F8A6F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16200000">
            <a:off x="6231751" y="1306518"/>
            <a:ext cx="4968432" cy="3861723"/>
          </a:xfrm>
        </p:spPr>
      </p:pic>
    </p:spTree>
    <p:extLst>
      <p:ext uri="{BB962C8B-B14F-4D97-AF65-F5344CB8AC3E}">
        <p14:creationId xmlns:p14="http://schemas.microsoft.com/office/powerpoint/2010/main" val="408229401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informace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861751"/>
            <a:ext cx="8596668" cy="3635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2400" b="1" dirty="0"/>
              <a:t>Ubytování 1. kategorie, poplatek pro žáky 900 Kč měsíčně</a:t>
            </a:r>
            <a:endParaRPr lang="cs-CZ" dirty="0"/>
          </a:p>
          <a:p>
            <a:r>
              <a:rPr lang="cs-CZ" dirty="0"/>
              <a:t>Zateplená budova, plastová okna, plynová kotelna</a:t>
            </a:r>
          </a:p>
          <a:p>
            <a:r>
              <a:rPr lang="cs-CZ" dirty="0"/>
              <a:t>Pokoje dvoulůžkové a třílůžkové</a:t>
            </a:r>
          </a:p>
          <a:p>
            <a:r>
              <a:rPr lang="cs-CZ" dirty="0"/>
              <a:t>Dvě kategorie ubytování (první hotelového typu, druhá se společným sociálním zařízením pro jednotlivá křídla) </a:t>
            </a:r>
          </a:p>
          <a:p>
            <a:r>
              <a:rPr lang="cs-CZ" dirty="0"/>
              <a:t>Možnost celodenní stravy</a:t>
            </a:r>
          </a:p>
          <a:p>
            <a:r>
              <a:rPr lang="cs-CZ" dirty="0"/>
              <a:t>Vybavené čajovny na křídlech (rychlovarná konvice, lednice, nádobí)</a:t>
            </a:r>
          </a:p>
          <a:p>
            <a:r>
              <a:rPr lang="cs-CZ" dirty="0"/>
              <a:t>K dispozici sál, tělocvična, multifunkční hřiště, venkovní učebna, ohniště</a:t>
            </a:r>
          </a:p>
          <a:p>
            <a:r>
              <a:rPr lang="cs-CZ" dirty="0"/>
              <a:t>Wifi v celé budově</a:t>
            </a:r>
          </a:p>
        </p:txBody>
      </p:sp>
    </p:spTree>
    <p:extLst>
      <p:ext uri="{BB962C8B-B14F-4D97-AF65-F5344CB8AC3E}">
        <p14:creationId xmlns:p14="http://schemas.microsoft.com/office/powerpoint/2010/main" val="312040799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Společenská</a:t>
            </a:r>
            <a:br>
              <a:rPr lang="cs-CZ" dirty="0"/>
            </a:br>
            <a:r>
              <a:rPr lang="cs-CZ" dirty="0"/>
              <a:t>             místnost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45" y="2042600"/>
            <a:ext cx="4094250" cy="4724860"/>
          </a:xfrm>
        </p:spPr>
      </p:pic>
      <p:pic>
        <p:nvPicPr>
          <p:cNvPr id="14" name="Zástupný symbol pro obsah 1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453" y="397340"/>
            <a:ext cx="4114549" cy="5486067"/>
          </a:xfrm>
        </p:spPr>
      </p:pic>
    </p:spTree>
    <p:extLst>
      <p:ext uri="{BB962C8B-B14F-4D97-AF65-F5344CB8AC3E}">
        <p14:creationId xmlns:p14="http://schemas.microsoft.com/office/powerpoint/2010/main" val="249756326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Koupelna, WC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90782" y="1472456"/>
            <a:ext cx="4464438" cy="3348328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1416" y="2052594"/>
            <a:ext cx="4865816" cy="3995351"/>
          </a:xfrm>
        </p:spPr>
      </p:pic>
    </p:spTree>
    <p:extLst>
      <p:ext uri="{BB962C8B-B14F-4D97-AF65-F5344CB8AC3E}">
        <p14:creationId xmlns:p14="http://schemas.microsoft.com/office/powerpoint/2010/main" val="24734610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811</TotalTime>
  <Words>362</Words>
  <Application>Microsoft Office PowerPoint</Application>
  <PresentationFormat>Širokoúhlá obrazovka</PresentationFormat>
  <Paragraphs>81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3" baseType="lpstr">
      <vt:lpstr>Arial</vt:lpstr>
      <vt:lpstr>Calibri</vt:lpstr>
      <vt:lpstr>Times New Roman</vt:lpstr>
      <vt:lpstr>Times New Roman</vt:lpstr>
      <vt:lpstr>Trebuchet MS</vt:lpstr>
      <vt:lpstr>Wingdings 3</vt:lpstr>
      <vt:lpstr>Faseta</vt:lpstr>
      <vt:lpstr>Domov mládeže ubytování pro veřejnost</vt:lpstr>
      <vt:lpstr>Budova domova mládeže,  venkovní posilovna, multifunkční hřiště</vt:lpstr>
      <vt:lpstr>Pergola, ohniště</vt:lpstr>
      <vt:lpstr>Domov mládeže  nabízí ubytování ve dvou až třílůžkových moderně zařízených pokojích s rekonstruovaným sociálním zařízením a praktickou kuchyňkou - čajovnou. </vt:lpstr>
      <vt:lpstr>Pokoje hotelového typu</vt:lpstr>
      <vt:lpstr>Společenská místnost, kuchyňka</vt:lpstr>
      <vt:lpstr>Základní informace</vt:lpstr>
      <vt:lpstr>Společenská              místnost</vt:lpstr>
      <vt:lpstr>Koupelna, WC</vt:lpstr>
      <vt:lpstr>Školní jídelna   </vt:lpstr>
      <vt:lpstr>Školní jídelna z domova mládeže přístupná chodbou</vt:lpstr>
      <vt:lpstr>Inspirace z jídelny</vt:lpstr>
      <vt:lpstr>Ceník služeb pro veřejnost</vt:lpstr>
      <vt:lpstr>Sál </vt:lpstr>
      <vt:lpstr>Tělocvična</vt:lpstr>
      <vt:lpstr>Kontakty domova mládeže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Domov mládeže</dc:title>
  <dc:creator>Lenka Peteláková</dc:creator>
  <cp:lastModifiedBy>Vladan Almáš (ředitel)</cp:lastModifiedBy>
  <cp:revision>227</cp:revision>
  <dcterms:created xsi:type="dcterms:W3CDTF">2016-09-14T19:21:04Z</dcterms:created>
  <dcterms:modified xsi:type="dcterms:W3CDTF">2025-09-08T13:45:52Z</dcterms:modified>
</cp:coreProperties>
</file>